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B20CFC-9F90-4DA0-80A7-EE6070A448F5}">
  <a:tblStyle styleId="{9DB20CFC-9F90-4DA0-80A7-EE6070A448F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fb616c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fb616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b4684e8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b4684e8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b4684e8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b4684e8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39060ac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39060ac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FAU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16" name="Google Shape;116;p21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 [1]</a:t>
            </a:r>
            <a:endParaRPr sz="3200"/>
          </a:p>
        </p:txBody>
      </p:sp>
      <p:sp>
        <p:nvSpPr>
          <p:cNvPr id="117" name="Google Shape;117;p21"/>
          <p:cNvSpPr txBox="1"/>
          <p:nvPr/>
        </p:nvSpPr>
        <p:spPr>
          <a:xfrm>
            <a:off x="0" y="4233675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If you don’t see a choice window, please look to Breakout rooms in the menu bar or under More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{9DB20CFC-9F90-4DA0-80A7-EE6070A448F5}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10:15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 min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Riehle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Introduction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Main room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10:25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 min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Teams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One slide summary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Main room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10:35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 min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Teams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Demo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Demo rooms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10:55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 min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Teams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Demo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Demo rooms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11:15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 min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Teams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Demo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Demo rooms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11:35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r>
                        <a:rPr lang="en" sz="1200"/>
                        <a:t> min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Riehle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Conclusions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Main </a:t>
                      </a:r>
                      <a:r>
                        <a:rPr lang="en" sz="1200"/>
                        <a:t>room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{9DB20CFC-9F90-4DA0-80A7-EE6070A448F5}</a:tableStyleId>
              </a:tblPr>
              <a:tblGrid>
                <a:gridCol w="640625"/>
                <a:gridCol w="3657050"/>
                <a:gridCol w="4297700"/>
              </a:tblGrid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EMBArk orchestration framework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Siemens Energy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Document data extractor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BUILD.ING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Smart routing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Meisterwerk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KI-getriebenes Testen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GRAU DATA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–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–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–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–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